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64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2" r:id="rId6"/>
    <p:sldId id="259" r:id="rId7"/>
    <p:sldId id="260" r:id="rId8"/>
    <p:sldId id="261" r:id="rId9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5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2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0FB2EE-4143-43D1-817A-9730FE873531}" type="doc">
      <dgm:prSet loTypeId="urn:microsoft.com/office/officeart/2005/8/layout/bProcess4" loCatId="process" qsTypeId="urn:microsoft.com/office/officeart/2005/8/quickstyle/simple5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1A066BF7-810B-498E-9B71-4BE604C35145}">
      <dgm:prSet phldrT="[텍스트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51E2BC4-322B-4917-80F0-6F289DD131BD}" type="parTrans" cxnId="{87998FD1-A301-4733-9331-1795CC56534D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</a:endParaRPr>
        </a:p>
      </dgm:t>
    </dgm:pt>
    <dgm:pt modelId="{BCD89840-710B-41CC-80E1-A699FA6BF644}" type="sibTrans" cxnId="{87998FD1-A301-4733-9331-1795CC56534D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9252A2D7-ECD4-458F-B2BB-B6333EF341C4}">
      <dgm:prSet phldrT="[텍스트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11917B2-9CA5-4AEA-A561-283F36BA9267}" type="parTrans" cxnId="{0A72A02A-BAE1-48AC-B158-111E2F363615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</a:endParaRPr>
        </a:p>
      </dgm:t>
    </dgm:pt>
    <dgm:pt modelId="{61B195D9-EB3C-4802-A6AB-664066A6DE01}" type="sibTrans" cxnId="{0A72A02A-BAE1-48AC-B158-111E2F363615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E577C89B-FE67-4FD5-B67B-A9D2B5CF35FB}">
      <dgm:prSet phldrT="[텍스트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1215F53-183B-4576-9940-C093E9334C1D}" type="parTrans" cxnId="{1EF02D92-F5CE-4D6F-8A0D-BEE4E9168B61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</a:endParaRPr>
        </a:p>
      </dgm:t>
    </dgm:pt>
    <dgm:pt modelId="{895F126D-CBF0-4835-ACDB-7CA05B5379BC}" type="sibTrans" cxnId="{1EF02D92-F5CE-4D6F-8A0D-BEE4E9168B61}">
      <dgm:prSet/>
      <dgm:spPr>
        <a:solidFill>
          <a:schemeClr val="tx1">
            <a:lumMod val="75000"/>
            <a:lumOff val="25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DB892B2-0E0D-420C-B451-7722D28313F7}">
      <dgm:prSet phldrT="[텍스트]" phldr="1"/>
      <dgm:spPr>
        <a:solidFill>
          <a:schemeClr val="tx1">
            <a:lumMod val="90000"/>
            <a:lumOff val="10000"/>
          </a:schemeClr>
        </a:solidFill>
      </dgm:spPr>
      <dgm:t>
        <a:bodyPr rtlCol="0"/>
        <a:lstStyle/>
        <a:p>
          <a:pPr rtl="0"/>
          <a:endParaRPr lang="ko-KR" altLang="en-US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6A5E238-62E3-48E2-B973-3966EC01419B}" type="parTrans" cxnId="{9C8D409F-E410-4D31-9461-8DF8B896162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</a:endParaRPr>
        </a:p>
      </dgm:t>
    </dgm:pt>
    <dgm:pt modelId="{5BF1F0BD-2C92-4CA1-93CD-3EA2E09F4EE2}" type="sibTrans" cxnId="{9C8D409F-E410-4D31-9461-8DF8B8961623}">
      <dgm:prSet/>
      <dgm:spPr/>
      <dgm:t>
        <a:bodyPr rtlCol="0"/>
        <a:lstStyle/>
        <a:p>
          <a:pPr rtl="0"/>
          <a:endParaRPr lang="ko-KR" altLang="en-US" noProof="0" dirty="0">
            <a:solidFill>
              <a:schemeClr val="tx1"/>
            </a:solidFill>
          </a:endParaRPr>
        </a:p>
      </dgm:t>
    </dgm:pt>
    <dgm:pt modelId="{E22D0B22-AAAD-4780-89CC-847BAD6F468F}" type="pres">
      <dgm:prSet presAssocID="{1F0FB2EE-4143-43D1-817A-9730FE873531}" presName="Name0" presStyleCnt="0">
        <dgm:presLayoutVars>
          <dgm:dir/>
          <dgm:resizeHandles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B311BFD-8EB7-46E9-A3B6-C5C47CFE6942}" type="pres">
      <dgm:prSet presAssocID="{1A066BF7-810B-498E-9B71-4BE604C35145}" presName="compNode" presStyleCnt="0"/>
      <dgm:spPr/>
    </dgm:pt>
    <dgm:pt modelId="{C8CF5390-16B5-4FC5-8640-64964D240785}" type="pres">
      <dgm:prSet presAssocID="{1A066BF7-810B-498E-9B71-4BE604C35145}" presName="dummyConnPt" presStyleCnt="0"/>
      <dgm:spPr/>
    </dgm:pt>
    <dgm:pt modelId="{4F4DBFEA-6993-43D2-8550-9C63128083EA}" type="pres">
      <dgm:prSet presAssocID="{1A066BF7-810B-498E-9B71-4BE604C35145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28A262D-0B93-49C0-85A8-FF57875272C2}" type="pres">
      <dgm:prSet presAssocID="{BCD89840-710B-41CC-80E1-A699FA6BF644}" presName="sibTrans" presStyleLbl="bgSibTrans2D1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600DF6F0-DB20-44AB-A812-6F730F846214}" type="pres">
      <dgm:prSet presAssocID="{9252A2D7-ECD4-458F-B2BB-B6333EF341C4}" presName="compNode" presStyleCnt="0"/>
      <dgm:spPr/>
    </dgm:pt>
    <dgm:pt modelId="{DC82E6B6-54CA-493F-AB26-5808786A6FB8}" type="pres">
      <dgm:prSet presAssocID="{9252A2D7-ECD4-458F-B2BB-B6333EF341C4}" presName="dummyConnPt" presStyleCnt="0"/>
      <dgm:spPr/>
    </dgm:pt>
    <dgm:pt modelId="{F1A2D2A9-AB15-455D-A034-0B53446DC5B5}" type="pres">
      <dgm:prSet presAssocID="{9252A2D7-ECD4-458F-B2BB-B6333EF341C4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2340564-8D1D-4B16-8221-86830D7817E6}" type="pres">
      <dgm:prSet presAssocID="{61B195D9-EB3C-4802-A6AB-664066A6DE01}" presName="sibTrans" presStyleLbl="bgSibTrans2D1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806E4064-DD46-43CE-B091-547AA8892C74}" type="pres">
      <dgm:prSet presAssocID="{E577C89B-FE67-4FD5-B67B-A9D2B5CF35FB}" presName="compNode" presStyleCnt="0"/>
      <dgm:spPr/>
    </dgm:pt>
    <dgm:pt modelId="{B0BFAE7C-9CA5-44D3-8507-671EA93AA1E4}" type="pres">
      <dgm:prSet presAssocID="{E577C89B-FE67-4FD5-B67B-A9D2B5CF35FB}" presName="dummyConnPt" presStyleCnt="0"/>
      <dgm:spPr/>
    </dgm:pt>
    <dgm:pt modelId="{0D70175B-6136-44C3-AC35-EDDE7D5FC48B}" type="pres">
      <dgm:prSet presAssocID="{E577C89B-FE67-4FD5-B67B-A9D2B5CF35FB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970D0ED-1467-43CD-8A03-83FFD3D85C61}" type="pres">
      <dgm:prSet presAssocID="{895F126D-CBF0-4835-ACDB-7CA05B5379BC}" presName="sibTrans" presStyleLbl="bgSibTrans2D1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F1E6E879-A26E-4AAD-B86E-C51525A5F427}" type="pres">
      <dgm:prSet presAssocID="{7DB892B2-0E0D-420C-B451-7722D28313F7}" presName="compNode" presStyleCnt="0"/>
      <dgm:spPr/>
    </dgm:pt>
    <dgm:pt modelId="{1DF61CD0-E7EB-4E1E-B8D5-954CF29E5367}" type="pres">
      <dgm:prSet presAssocID="{7DB892B2-0E0D-420C-B451-7722D28313F7}" presName="dummyConnPt" presStyleCnt="0"/>
      <dgm:spPr/>
    </dgm:pt>
    <dgm:pt modelId="{DF18FD10-B426-424A-8632-4F3E0488E5FC}" type="pres">
      <dgm:prSet presAssocID="{7DB892B2-0E0D-420C-B451-7722D28313F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9385AC80-28E4-4AFF-BBF7-B57100BEF469}" type="presOf" srcId="{9252A2D7-ECD4-458F-B2BB-B6333EF341C4}" destId="{F1A2D2A9-AB15-455D-A034-0B53446DC5B5}" srcOrd="0" destOrd="0" presId="urn:microsoft.com/office/officeart/2005/8/layout/bProcess4"/>
    <dgm:cxn modelId="{1EF02D92-F5CE-4D6F-8A0D-BEE4E9168B61}" srcId="{1F0FB2EE-4143-43D1-817A-9730FE873531}" destId="{E577C89B-FE67-4FD5-B67B-A9D2B5CF35FB}" srcOrd="2" destOrd="0" parTransId="{C1215F53-183B-4576-9940-C093E9334C1D}" sibTransId="{895F126D-CBF0-4835-ACDB-7CA05B5379BC}"/>
    <dgm:cxn modelId="{DD3408F6-062A-417A-8B56-5B3805F2E7D2}" type="presOf" srcId="{BCD89840-710B-41CC-80E1-A699FA6BF644}" destId="{E28A262D-0B93-49C0-85A8-FF57875272C2}" srcOrd="0" destOrd="0" presId="urn:microsoft.com/office/officeart/2005/8/layout/bProcess4"/>
    <dgm:cxn modelId="{41AF9C5C-777D-4AF7-BC44-26C0ABF31CC9}" type="presOf" srcId="{895F126D-CBF0-4835-ACDB-7CA05B5379BC}" destId="{4970D0ED-1467-43CD-8A03-83FFD3D85C61}" srcOrd="0" destOrd="0" presId="urn:microsoft.com/office/officeart/2005/8/layout/bProcess4"/>
    <dgm:cxn modelId="{0A72A02A-BAE1-48AC-B158-111E2F363615}" srcId="{1F0FB2EE-4143-43D1-817A-9730FE873531}" destId="{9252A2D7-ECD4-458F-B2BB-B6333EF341C4}" srcOrd="1" destOrd="0" parTransId="{311917B2-9CA5-4AEA-A561-283F36BA9267}" sibTransId="{61B195D9-EB3C-4802-A6AB-664066A6DE01}"/>
    <dgm:cxn modelId="{87998FD1-A301-4733-9331-1795CC56534D}" srcId="{1F0FB2EE-4143-43D1-817A-9730FE873531}" destId="{1A066BF7-810B-498E-9B71-4BE604C35145}" srcOrd="0" destOrd="0" parTransId="{551E2BC4-322B-4917-80F0-6F289DD131BD}" sibTransId="{BCD89840-710B-41CC-80E1-A699FA6BF644}"/>
    <dgm:cxn modelId="{CC59629F-06B9-471B-80E0-FC51F4475B3D}" type="presOf" srcId="{7DB892B2-0E0D-420C-B451-7722D28313F7}" destId="{DF18FD10-B426-424A-8632-4F3E0488E5FC}" srcOrd="0" destOrd="0" presId="urn:microsoft.com/office/officeart/2005/8/layout/bProcess4"/>
    <dgm:cxn modelId="{EA63878C-6A18-4858-8E30-86D899E53BF1}" type="presOf" srcId="{61B195D9-EB3C-4802-A6AB-664066A6DE01}" destId="{92340564-8D1D-4B16-8221-86830D7817E6}" srcOrd="0" destOrd="0" presId="urn:microsoft.com/office/officeart/2005/8/layout/bProcess4"/>
    <dgm:cxn modelId="{9EF30523-35D7-41AD-B323-AEDEF5D1E3F6}" type="presOf" srcId="{E577C89B-FE67-4FD5-B67B-A9D2B5CF35FB}" destId="{0D70175B-6136-44C3-AC35-EDDE7D5FC48B}" srcOrd="0" destOrd="0" presId="urn:microsoft.com/office/officeart/2005/8/layout/bProcess4"/>
    <dgm:cxn modelId="{9C8D409F-E410-4D31-9461-8DF8B8961623}" srcId="{1F0FB2EE-4143-43D1-817A-9730FE873531}" destId="{7DB892B2-0E0D-420C-B451-7722D28313F7}" srcOrd="3" destOrd="0" parTransId="{76A5E238-62E3-48E2-B973-3966EC01419B}" sibTransId="{5BF1F0BD-2C92-4CA1-93CD-3EA2E09F4EE2}"/>
    <dgm:cxn modelId="{9424868D-8343-45E5-AC5A-7B055F878BFF}" type="presOf" srcId="{1A066BF7-810B-498E-9B71-4BE604C35145}" destId="{4F4DBFEA-6993-43D2-8550-9C63128083EA}" srcOrd="0" destOrd="0" presId="urn:microsoft.com/office/officeart/2005/8/layout/bProcess4"/>
    <dgm:cxn modelId="{A2C00009-8AAD-4FC7-BD1D-A484E3E2852A}" type="presOf" srcId="{1F0FB2EE-4143-43D1-817A-9730FE873531}" destId="{E22D0B22-AAAD-4780-89CC-847BAD6F468F}" srcOrd="0" destOrd="0" presId="urn:microsoft.com/office/officeart/2005/8/layout/bProcess4"/>
    <dgm:cxn modelId="{31903D10-BC41-4974-A829-EA3C7278BC39}" type="presParOf" srcId="{E22D0B22-AAAD-4780-89CC-847BAD6F468F}" destId="{4B311BFD-8EB7-46E9-A3B6-C5C47CFE6942}" srcOrd="0" destOrd="0" presId="urn:microsoft.com/office/officeart/2005/8/layout/bProcess4"/>
    <dgm:cxn modelId="{ED08DCA1-D394-46C6-AFB5-E45D7CD5669A}" type="presParOf" srcId="{4B311BFD-8EB7-46E9-A3B6-C5C47CFE6942}" destId="{C8CF5390-16B5-4FC5-8640-64964D240785}" srcOrd="0" destOrd="0" presId="urn:microsoft.com/office/officeart/2005/8/layout/bProcess4"/>
    <dgm:cxn modelId="{515CF915-6D48-4936-98AC-D566CF36A4A3}" type="presParOf" srcId="{4B311BFD-8EB7-46E9-A3B6-C5C47CFE6942}" destId="{4F4DBFEA-6993-43D2-8550-9C63128083EA}" srcOrd="1" destOrd="0" presId="urn:microsoft.com/office/officeart/2005/8/layout/bProcess4"/>
    <dgm:cxn modelId="{414CE1D3-D08F-4904-973C-D8B601DDB2D9}" type="presParOf" srcId="{E22D0B22-AAAD-4780-89CC-847BAD6F468F}" destId="{E28A262D-0B93-49C0-85A8-FF57875272C2}" srcOrd="1" destOrd="0" presId="urn:microsoft.com/office/officeart/2005/8/layout/bProcess4"/>
    <dgm:cxn modelId="{9AF9CA43-D07C-46B2-BFF6-2DC65FCF161C}" type="presParOf" srcId="{E22D0B22-AAAD-4780-89CC-847BAD6F468F}" destId="{600DF6F0-DB20-44AB-A812-6F730F846214}" srcOrd="2" destOrd="0" presId="urn:microsoft.com/office/officeart/2005/8/layout/bProcess4"/>
    <dgm:cxn modelId="{B2C971F7-586A-4566-B2E7-8A965A94738C}" type="presParOf" srcId="{600DF6F0-DB20-44AB-A812-6F730F846214}" destId="{DC82E6B6-54CA-493F-AB26-5808786A6FB8}" srcOrd="0" destOrd="0" presId="urn:microsoft.com/office/officeart/2005/8/layout/bProcess4"/>
    <dgm:cxn modelId="{5D07AA6D-ACFD-4B80-8E2E-E71227CC8D85}" type="presParOf" srcId="{600DF6F0-DB20-44AB-A812-6F730F846214}" destId="{F1A2D2A9-AB15-455D-A034-0B53446DC5B5}" srcOrd="1" destOrd="0" presId="urn:microsoft.com/office/officeart/2005/8/layout/bProcess4"/>
    <dgm:cxn modelId="{991A866F-8568-47FE-8DF1-D9F011991E13}" type="presParOf" srcId="{E22D0B22-AAAD-4780-89CC-847BAD6F468F}" destId="{92340564-8D1D-4B16-8221-86830D7817E6}" srcOrd="3" destOrd="0" presId="urn:microsoft.com/office/officeart/2005/8/layout/bProcess4"/>
    <dgm:cxn modelId="{45641B45-2EF4-44E1-9E3B-E095C3C4C672}" type="presParOf" srcId="{E22D0B22-AAAD-4780-89CC-847BAD6F468F}" destId="{806E4064-DD46-43CE-B091-547AA8892C74}" srcOrd="4" destOrd="0" presId="urn:microsoft.com/office/officeart/2005/8/layout/bProcess4"/>
    <dgm:cxn modelId="{C915B4C9-1A20-4774-9291-D7D5D5ACFD6B}" type="presParOf" srcId="{806E4064-DD46-43CE-B091-547AA8892C74}" destId="{B0BFAE7C-9CA5-44D3-8507-671EA93AA1E4}" srcOrd="0" destOrd="0" presId="urn:microsoft.com/office/officeart/2005/8/layout/bProcess4"/>
    <dgm:cxn modelId="{DE858634-A3C3-4999-9F00-AF29BB7D7DCF}" type="presParOf" srcId="{806E4064-DD46-43CE-B091-547AA8892C74}" destId="{0D70175B-6136-44C3-AC35-EDDE7D5FC48B}" srcOrd="1" destOrd="0" presId="urn:microsoft.com/office/officeart/2005/8/layout/bProcess4"/>
    <dgm:cxn modelId="{727F7249-4953-472B-A7BF-8FDB60105C5F}" type="presParOf" srcId="{E22D0B22-AAAD-4780-89CC-847BAD6F468F}" destId="{4970D0ED-1467-43CD-8A03-83FFD3D85C61}" srcOrd="5" destOrd="0" presId="urn:microsoft.com/office/officeart/2005/8/layout/bProcess4"/>
    <dgm:cxn modelId="{1B20AB1D-177F-4D7A-9B02-252953A0B67A}" type="presParOf" srcId="{E22D0B22-AAAD-4780-89CC-847BAD6F468F}" destId="{F1E6E879-A26E-4AAD-B86E-C51525A5F427}" srcOrd="6" destOrd="0" presId="urn:microsoft.com/office/officeart/2005/8/layout/bProcess4"/>
    <dgm:cxn modelId="{BB350DE3-3AB6-42B8-9ECE-7C1E4F6E4EB7}" type="presParOf" srcId="{F1E6E879-A26E-4AAD-B86E-C51525A5F427}" destId="{1DF61CD0-E7EB-4E1E-B8D5-954CF29E5367}" srcOrd="0" destOrd="0" presId="urn:microsoft.com/office/officeart/2005/8/layout/bProcess4"/>
    <dgm:cxn modelId="{8B1808DE-4551-48B2-8C6F-58D804C19292}" type="presParOf" srcId="{F1E6E879-A26E-4AAD-B86E-C51525A5F427}" destId="{DF18FD10-B426-424A-8632-4F3E0488E5FC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A262D-0B93-49C0-85A8-FF57875272C2}">
      <dsp:nvSpPr>
        <dsp:cNvPr id="0" name=""/>
        <dsp:cNvSpPr/>
      </dsp:nvSpPr>
      <dsp:spPr>
        <a:xfrm rot="5400000">
          <a:off x="-356852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F4DBFEA-6993-43D2-8550-9C63128083EA}">
      <dsp:nvSpPr>
        <dsp:cNvPr id="0" name=""/>
        <dsp:cNvSpPr/>
      </dsp:nvSpPr>
      <dsp:spPr>
        <a:xfrm>
          <a:off x="2758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rtlCol="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400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0420" y="228355"/>
        <a:ext cx="2067785" cy="1210541"/>
      </dsp:txXfrm>
    </dsp:sp>
    <dsp:sp modelId="{92340564-8D1D-4B16-8221-86830D7817E6}">
      <dsp:nvSpPr>
        <dsp:cNvPr id="0" name=""/>
        <dsp:cNvSpPr/>
      </dsp:nvSpPr>
      <dsp:spPr>
        <a:xfrm>
          <a:off x="446813" y="2020053"/>
          <a:ext cx="2834902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F1A2D2A9-AB15-455D-A034-0B53446DC5B5}">
      <dsp:nvSpPr>
        <dsp:cNvPr id="0" name=""/>
        <dsp:cNvSpPr/>
      </dsp:nvSpPr>
      <dsp:spPr>
        <a:xfrm>
          <a:off x="2758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rtlCol="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80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0420" y="1835688"/>
        <a:ext cx="2067785" cy="1210541"/>
      </dsp:txXfrm>
    </dsp:sp>
    <dsp:sp modelId="{4970D0ED-1467-43CD-8A03-83FFD3D85C61}">
      <dsp:nvSpPr>
        <dsp:cNvPr id="0" name=""/>
        <dsp:cNvSpPr/>
      </dsp:nvSpPr>
      <dsp:spPr>
        <a:xfrm rot="16200000">
          <a:off x="2493483" y="1216387"/>
          <a:ext cx="1591898" cy="192879"/>
        </a:xfrm>
        <a:prstGeom prst="rect">
          <a:avLst/>
        </a:prstGeom>
        <a:solidFill>
          <a:schemeClr val="tx1">
            <a:lumMod val="75000"/>
            <a:lumOff val="25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D70175B-6136-44C3-AC35-EDDE7D5FC48B}">
      <dsp:nvSpPr>
        <dsp:cNvPr id="0" name=""/>
        <dsp:cNvSpPr/>
      </dsp:nvSpPr>
      <dsp:spPr>
        <a:xfrm>
          <a:off x="2853094" y="1798026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rtlCol="0" anchor="ctr" anchorCtr="0">
          <a:noAutofit/>
        </a:bodyPr>
        <a:lstStyle/>
        <a:p>
          <a:pPr lvl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380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890756" y="1835688"/>
        <a:ext cx="2067785" cy="1210541"/>
      </dsp:txXfrm>
    </dsp:sp>
    <dsp:sp modelId="{DF18FD10-B426-424A-8632-4F3E0488E5FC}">
      <dsp:nvSpPr>
        <dsp:cNvPr id="0" name=""/>
        <dsp:cNvSpPr/>
      </dsp:nvSpPr>
      <dsp:spPr>
        <a:xfrm>
          <a:off x="2853094" y="190693"/>
          <a:ext cx="2143109" cy="1285865"/>
        </a:xfrm>
        <a:prstGeom prst="roundRect">
          <a:avLst>
            <a:gd name="adj" fmla="val 10000"/>
          </a:avLst>
        </a:prstGeom>
        <a:solidFill>
          <a:schemeClr val="tx1">
            <a:lumMod val="90000"/>
            <a:lumOff val="10000"/>
          </a:schemeClr>
        </a:solidFill>
        <a:ln>
          <a:noFill/>
        </a:ln>
        <a:effectLst>
          <a:outerShdw blurRad="44450" dist="13970" dir="5400000" algn="ctr" rotWithShape="0">
            <a:srgbClr val="000000">
              <a:alpha val="45000"/>
            </a:srgbClr>
          </a:outerShdw>
        </a:effectLst>
        <a:scene3d>
          <a:camera prst="orthographicFront">
            <a:rot lat="0" lon="0" rev="0"/>
          </a:camera>
          <a:lightRig rig="twoPt" dir="tl"/>
        </a:scene3d>
        <a:sp3d prstMaterial="flat">
          <a:bevelT w="12700" h="25400" prst="coolSlan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rtlCol="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4000" kern="1200" noProof="0" dirty="0">
            <a:solidFill>
              <a:schemeClr val="bg1"/>
            </a:solidFill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890756" y="228355"/>
        <a:ext cx="2067785" cy="1210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97AFA23-F58F-4CA2-A623-23DB1DD5B6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D422537-97D7-420F-814F-207D63EF5B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65231-B313-4FCD-A05E-6E91A1F85D96}" type="datetime1">
              <a:rPr lang="ko-KR" altLang="en-US" smtClean="0">
                <a:latin typeface="+mj-lt"/>
              </a:rPr>
              <a:t>2023-12-11</a:t>
            </a:fld>
            <a:endParaRPr lang="ko-KR" altLang="en-US">
              <a:latin typeface="+mj-lt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28A1F7-FA5F-4437-AF7A-D98761E0A07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>
              <a:latin typeface="+mj-lt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15F6DB-304A-4E15-8E9F-7869D00727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31DAF-6707-45F2-98E9-B4760D5F0A6F}" type="slidenum">
              <a:rPr lang="en-US" altLang="ko-KR" smtClean="0">
                <a:latin typeface="+mj-lt"/>
              </a:rPr>
              <a:t>‹#›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97218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080E-8125-4917-97FF-C09C87DC96DA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1D38E-C9A2-4B0E-AA6F-3495D0F881A7}" type="slidenum">
              <a:rPr lang="en-US" altLang="ko-KR" noProof="0" smtClean="0"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8995687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1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90342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2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45864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3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1906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4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45508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D1D38E-C9A2-4B0E-AA6F-3495D0F881A7}" type="slidenum">
              <a:rPr lang="en-US" altLang="ko-KR" smtClean="0">
                <a:latin typeface="+mj-lt"/>
              </a:rPr>
              <a:t>5</a:t>
            </a:fld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81511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직사각형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rtlCol="0"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F9B2E4-2A9A-4825-A901-D74954E17A80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5466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9AF226-E643-4E0A-BAA5-1C618F75B2AD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943974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rtlCol="0" anchor="t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99C43D-5A88-4D24-9EB9-05492E11FEFB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97192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44D8AE-37DC-40B4-8F7D-33A15D0F0340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18179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rtlCol="0" anchor="b">
            <a:normAutofit/>
          </a:bodyPr>
          <a:lstStyle>
            <a:lvl1pPr>
              <a:defRPr sz="5900" b="0" spc="-100" baseline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rtlCol="0"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1EABDA-ED87-4CFB-81E7-7FAD2A321AC5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10662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6E1388-49B4-4C42-A930-C0CDAB23030D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413777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rtlCol="0"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BCEC74-3D31-4259-AADF-3228CDC18DC4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11" name="바닥글 개체 틀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394660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876F03-FF0A-4501-BB36-5E0E75736F01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632046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4A82E0-0854-4149-B846-8C5ABD9AC7A6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64920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 baseline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906981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D4A840-FF68-430F-BD87-F76D2258FA3A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87B0DF2F-DAFD-4616-9E25-0C28D75BF30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91805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336DA0F9-D851-437C-A45B-EC125A3D3DB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76629" y="1852122"/>
            <a:ext cx="2458230" cy="2008678"/>
          </a:xfrm>
        </p:spPr>
        <p:txBody>
          <a:bodyPr rtlCol="0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FF0BA98-3AB4-4D88-B1C2-6279BCACFA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887792" y="3971924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3" name="텍스트 개체 틀 5">
            <a:extLst>
              <a:ext uri="{FF2B5EF4-FFF2-40B4-BE49-F238E27FC236}">
                <a16:creationId xmlns:a16="http://schemas.microsoft.com/office/drawing/2014/main" id="{D9DEF72B-B924-4A0D-8C83-3B370632C0D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2616" y="3971925"/>
            <a:ext cx="2477419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14" name="텍스트 개체 틀 5">
            <a:extLst>
              <a:ext uri="{FF2B5EF4-FFF2-40B4-BE49-F238E27FC236}">
                <a16:creationId xmlns:a16="http://schemas.microsoft.com/office/drawing/2014/main" id="{E9D30C54-E9E8-4300-8DA4-352DB3A71A4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070240" y="3971924"/>
            <a:ext cx="2458230" cy="803275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075080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rtlCol="0" anchor="b">
            <a:normAutofit/>
          </a:bodyPr>
          <a:lstStyle>
            <a:lvl1pPr>
              <a:defRPr sz="3200" b="0"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/>
              <a:t>그림을 추가하려면 아이콘을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rtlCol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48CD-8B33-4DAD-9B7D-2762EB4EA681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 rtlCol="0"/>
          <a:lstStyle/>
          <a:p>
            <a:pPr rtl="0"/>
            <a:endParaRPr lang="ko-KR" altLang="en-US" noProof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059410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ko-KR" altLang="en-US" noProof="0"/>
              <a:t>마스터 텍스트 스타일 편집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7ECBF56-DBED-43EB-B9EA-091C10DF05C7}" type="datetime1">
              <a:rPr lang="ko-KR" altLang="en-US" noProof="0" smtClean="0"/>
              <a:t>2023-12-11</a:t>
            </a:fld>
            <a:endParaRPr lang="ko-KR" altLang="en-US" noProof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FAB73BC-B049-4115-A692-8D63A059BFB8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35939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A5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8869841E-71E7-4F51-8E6F-5E8A5E3756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계획">
            <a:extLst>
              <a:ext uri="{FF2B5EF4-FFF2-40B4-BE49-F238E27FC236}">
                <a16:creationId xmlns:a16="http://schemas.microsoft.com/office/drawing/2014/main" id="{A3A2E0DA-DA21-447D-AD1F-3DB915DD05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594B067E-A161-4B29-A8FA-FEEB194495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D6CA50C-1A88-4B3F-A34F-FE199F420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1298448"/>
            <a:ext cx="3685070" cy="3255264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ko-KR" sz="4800" dirty="0" smtClean="0"/>
              <a:t>NEXIS </a:t>
            </a:r>
            <a:br>
              <a:rPr lang="en-US" altLang="ko-KR" sz="4800" dirty="0" smtClean="0"/>
            </a:br>
            <a:r>
              <a:rPr lang="ko-KR" altLang="en-US" sz="4800" dirty="0" smtClean="0"/>
              <a:t>프로젝트</a:t>
            </a:r>
            <a:endParaRPr lang="ko-KR" altLang="en-US" sz="48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CC2D51-705E-403A-AC0E-9157DC5513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4670246"/>
            <a:ext cx="3685070" cy="914400"/>
          </a:xfrm>
        </p:spPr>
        <p:txBody>
          <a:bodyPr rtlCol="0">
            <a:normAutofit/>
          </a:bodyPr>
          <a:lstStyle/>
          <a:p>
            <a:pPr algn="ctr" rtl="0"/>
            <a:r>
              <a:rPr lang="ko-KR" altLang="en-US" dirty="0" smtClean="0"/>
              <a:t>신용진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20C741F-0826-4AB6-A92E-AB4EB50216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582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9A57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DA178560-78C9-4CB5-BE46-05302CDA8E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9461EC9-A94F-4225-B526-5C862F340FB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8492750-E12D-4995-ABCB-5BB846060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444" y="1121153"/>
            <a:ext cx="3082703" cy="580272"/>
          </a:xfrm>
        </p:spPr>
        <p:txBody>
          <a:bodyPr rtlCol="0">
            <a:normAutofit fontScale="90000"/>
          </a:bodyPr>
          <a:lstStyle/>
          <a:p>
            <a:pPr rtl="0"/>
            <a:r>
              <a:rPr lang="ko-KR" altLang="en-US" dirty="0"/>
              <a:t>프로세스 계획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7160F7-FCB2-48B7-8BB8-BEFF45F6BF1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9282B84-621E-4580-80B7-222118AE44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그림 4" descr="청사진을 보고 있는 여러 사람들&#10;">
            <a:extLst>
              <a:ext uri="{FF2B5EF4-FFF2-40B4-BE49-F238E27FC236}">
                <a16:creationId xmlns:a16="http://schemas.microsoft.com/office/drawing/2014/main" id="{DC582F7A-0108-4267-A3E3-CA43CDA209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grpSp>
        <p:nvGrpSpPr>
          <p:cNvPr id="22" name="그룹 21"/>
          <p:cNvGrpSpPr/>
          <p:nvPr/>
        </p:nvGrpSpPr>
        <p:grpSpPr>
          <a:xfrm>
            <a:off x="-7912" y="656705"/>
            <a:ext cx="4771105" cy="4791923"/>
            <a:chOff x="370906" y="754143"/>
            <a:chExt cx="4317473" cy="4170783"/>
          </a:xfrm>
        </p:grpSpPr>
        <p:sp>
          <p:nvSpPr>
            <p:cNvPr id="11" name="직사각형 10"/>
            <p:cNvSpPr/>
            <p:nvPr/>
          </p:nvSpPr>
          <p:spPr>
            <a:xfrm>
              <a:off x="370906" y="754143"/>
              <a:ext cx="4317473" cy="4170783"/>
            </a:xfrm>
            <a:prstGeom prst="rect">
              <a:avLst/>
            </a:prstGeom>
            <a:solidFill>
              <a:srgbClr val="A9A57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3" name="Picture 2" descr="https://upload.wikimedia.org/wikipedia/commons/thumb/6/61/HTML5_logo_and_wordmark.svg/220px-HTML5_logo_and_wordmark.svg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0906" y="2537822"/>
              <a:ext cx="1072977" cy="1809345"/>
            </a:xfrm>
            <a:prstGeom prst="rect">
              <a:avLst/>
            </a:prstGeom>
            <a:solidFill>
              <a:srgbClr val="A9A57C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4" descr="https://upload.wikimedia.org/wikipedia/commons/thumb/d/d5/CSS3_logo_and_wordmark.svg/120px-CSS3_logo_and_wordmark.svg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5436" y="2537822"/>
              <a:ext cx="700185" cy="1809345"/>
            </a:xfrm>
            <a:prstGeom prst="rect">
              <a:avLst/>
            </a:prstGeom>
            <a:solidFill>
              <a:srgbClr val="A9A57C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10" descr="https://upload.wikimedia.org/wikipedia/commons/thumb/9/99/Unofficial_JavaScript_logo_2.svg/64px-Unofficial_JavaScript_logo_2.svg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7678" y="2896878"/>
              <a:ext cx="724055" cy="1328539"/>
            </a:xfrm>
            <a:prstGeom prst="rect">
              <a:avLst/>
            </a:prstGeom>
            <a:solidFill>
              <a:srgbClr val="A9A57C"/>
            </a:solidFill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43591" y="3125489"/>
              <a:ext cx="1155365" cy="1012564"/>
            </a:xfrm>
            <a:prstGeom prst="rect">
              <a:avLst/>
            </a:prstGeom>
          </p:spPr>
        </p:pic>
        <p:sp>
          <p:nvSpPr>
            <p:cNvPr id="19" name="직사각형 18"/>
            <p:cNvSpPr/>
            <p:nvPr/>
          </p:nvSpPr>
          <p:spPr>
            <a:xfrm>
              <a:off x="1443884" y="1121153"/>
              <a:ext cx="2190150" cy="914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3600" dirty="0" smtClean="0"/>
                <a:t>제작기법</a:t>
              </a:r>
              <a:endParaRPr lang="ko-KR" altLang="en-US"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15916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직사각형 12">
            <a:extLst>
              <a:ext uri="{FF2B5EF4-FFF2-40B4-BE49-F238E27FC236}">
                <a16:creationId xmlns:a16="http://schemas.microsoft.com/office/drawing/2014/main" id="{0F9DE327-AEAE-44B2-8483-660A265AE3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1492CA2-7E37-4577-8E02-1E79AE7EED7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2856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1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2110722-2775-4A70-8182-7C215D42C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26903" y="1529542"/>
            <a:ext cx="2816353" cy="4195478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noProof="1"/>
              <a:t>작업 타임라인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7ACB9FA-C8E8-43F1-868B-D328ECFC31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5286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0">
            <a:extLst>
              <a:ext uri="{FF2B5EF4-FFF2-40B4-BE49-F238E27FC236}">
                <a16:creationId xmlns:a16="http://schemas.microsoft.com/office/drawing/2014/main" id="{72AC46CB-E41C-431E-B498-6295C0C5E3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9254"/>
            <a:ext cx="5608255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FE1F858-2A30-4F73-962A-B70A9326A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/>
              <a:t>성공 요인</a:t>
            </a:r>
          </a:p>
        </p:txBody>
      </p:sp>
      <p:pic>
        <p:nvPicPr>
          <p:cNvPr id="6" name="그림 5" descr="사무실에서 서서 청사진을 보고 있는 여자">
            <a:extLst>
              <a:ext uri="{FF2B5EF4-FFF2-40B4-BE49-F238E27FC236}">
                <a16:creationId xmlns:a16="http://schemas.microsoft.com/office/drawing/2014/main" id="{6F523839-0F2B-44C9-82BE-A2C19B2445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44" r="2462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graphicFrame>
        <p:nvGraphicFramePr>
          <p:cNvPr id="4" name="내용 개체 틀 3" descr="SmartArt">
            <a:extLst>
              <a:ext uri="{FF2B5EF4-FFF2-40B4-BE49-F238E27FC236}">
                <a16:creationId xmlns:a16="http://schemas.microsoft.com/office/drawing/2014/main" id="{DFE8205B-4C0D-4F7E-A9F7-22AEE49E8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5978811"/>
              </p:ext>
            </p:extLst>
          </p:nvPr>
        </p:nvGraphicFramePr>
        <p:xfrm>
          <a:off x="289249" y="2510395"/>
          <a:ext cx="4998962" cy="3274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96896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직사각형 9">
            <a:extLst>
              <a:ext uri="{FF2B5EF4-FFF2-40B4-BE49-F238E27FC236}">
                <a16:creationId xmlns:a16="http://schemas.microsoft.com/office/drawing/2014/main" id="{474A7FC5-56F0-4FE3-8383-04EE92963F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5" name="그림 4" descr="영업">
            <a:extLst>
              <a:ext uri="{FF2B5EF4-FFF2-40B4-BE49-F238E27FC236}">
                <a16:creationId xmlns:a16="http://schemas.microsoft.com/office/drawing/2014/main" id="{BC829010-59E7-4B6E-AE76-EEE7D0ED0D8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E6BEBC3-6A99-4A53-9835-9875E08415A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993299F-3E8A-4BF7-9C3D-B9F22CF94C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/>
              <a:t>감사합니다</a:t>
            </a:r>
            <a:r>
              <a:rPr lang="en-US" altLang="ko-KR"/>
              <a:t>!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F6083A9-53C1-4358-80D7-727411C1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3454094"/>
            <a:ext cx="7315200" cy="2130552"/>
          </a:xfrm>
        </p:spPr>
        <p:txBody>
          <a:bodyPr rtlCol="0">
            <a:normAutofit/>
          </a:bodyPr>
          <a:lstStyle/>
          <a:p>
            <a:pPr rtl="0"/>
            <a:r>
              <a:rPr lang="en-US" altLang="ko-KR" b="1"/>
              <a:t>someone@example.com</a:t>
            </a: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1006911-EDB8-4CDF-AEAA-A3FA060851F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5816944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Frame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18A1B607-7BAE-46D6-8090-545AC7BDD739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541854-87B3-4953-A183-EF3BD285377B}">
  <ds:schemaRefs>
    <ds:schemaRef ds:uri="http://www.w3.org/XML/1998/namespace"/>
    <ds:schemaRef ds:uri="http://purl.org/dc/dcmitype/"/>
    <ds:schemaRef ds:uri="http://purl.org/dc/elements/1.1/"/>
    <ds:schemaRef ds:uri="71af3243-3dd4-4a8d-8c0d-dd76da1f02a5"/>
    <ds:schemaRef ds:uri="16c05727-aa75-4e4a-9b5f-8a80a1165891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577E783-5AB8-45E6-9E56-AE40075231B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FB9BFA2-1FA5-44A1-B975-10D6BF58EC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건축 디자인</Template>
  <TotalTime>0</TotalTime>
  <Words>17</Words>
  <Application>Microsoft Office PowerPoint</Application>
  <PresentationFormat>와이드스크린</PresentationFormat>
  <Paragraphs>13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HY중고딕</vt:lpstr>
      <vt:lpstr>맑은 고딕</vt:lpstr>
      <vt:lpstr>Arial</vt:lpstr>
      <vt:lpstr>Corbel</vt:lpstr>
      <vt:lpstr>Wingdings 2</vt:lpstr>
      <vt:lpstr>틀</vt:lpstr>
      <vt:lpstr>NEXIS  프로젝트</vt:lpstr>
      <vt:lpstr>프로세스 계획</vt:lpstr>
      <vt:lpstr>작업 타임라인</vt:lpstr>
      <vt:lpstr>성공 요인</vt:lpstr>
      <vt:lpstr>감사합니다!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2023-12-11T05:08:01Z</dcterms:created>
  <dcterms:modified xsi:type="dcterms:W3CDTF">2023-12-11T09:01:32Z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